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A"/>
    <a:srgbClr val="24213D"/>
    <a:srgbClr val="F2DEBB"/>
    <a:srgbClr val="090C15"/>
    <a:srgbClr val="ABCCCF"/>
    <a:srgbClr val="E76254"/>
    <a:srgbClr val="7A85B2"/>
    <a:srgbClr val="7171BB"/>
    <a:srgbClr val="1D1D3D"/>
    <a:srgbClr val="1B19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42511E-F471-46A1-BAD9-7C884CEACA9D}" v="5" dt="2025-03-18T21:35:17.7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42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516" y="618"/>
      </p:cViewPr>
      <p:guideLst>
        <p:guide orient="horz" pos="1152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bert, Neil" userId="37be9f5c-8f28-415b-96d6-624acf93bb3f" providerId="ADAL" clId="{5C624E6B-4981-4E94-9BA4-923A45BC814C}"/>
    <pc:docChg chg="undo custSel modSld">
      <pc:chgData name="Gilbert, Neil" userId="37be9f5c-8f28-415b-96d6-624acf93bb3f" providerId="ADAL" clId="{5C624E6B-4981-4E94-9BA4-923A45BC814C}" dt="2024-12-10T15:23:27.463" v="216" actId="113"/>
      <pc:docMkLst>
        <pc:docMk/>
      </pc:docMkLst>
      <pc:sldChg chg="addSp delSp modSp mod">
        <pc:chgData name="Gilbert, Neil" userId="37be9f5c-8f28-415b-96d6-624acf93bb3f" providerId="ADAL" clId="{5C624E6B-4981-4E94-9BA4-923A45BC814C}" dt="2024-12-10T15:23:27.463" v="216" actId="113"/>
        <pc:sldMkLst>
          <pc:docMk/>
          <pc:sldMk cId="315039925" sldId="256"/>
        </pc:sldMkLst>
      </pc:sldChg>
    </pc:docChg>
  </pc:docChgLst>
  <pc:docChgLst>
    <pc:chgData name="Gilbert, Neil" userId="37be9f5c-8f28-415b-96d6-624acf93bb3f" providerId="ADAL" clId="{9CDC0AB9-4AD2-411C-84E6-2A221FBEF849}"/>
    <pc:docChg chg="modSld">
      <pc:chgData name="Gilbert, Neil" userId="37be9f5c-8f28-415b-96d6-624acf93bb3f" providerId="ADAL" clId="{9CDC0AB9-4AD2-411C-84E6-2A221FBEF849}" dt="2025-01-22T21:14:30.942" v="0" actId="165"/>
      <pc:docMkLst>
        <pc:docMk/>
      </pc:docMkLst>
      <pc:sldChg chg="delSp modSp">
        <pc:chgData name="Gilbert, Neil" userId="37be9f5c-8f28-415b-96d6-624acf93bb3f" providerId="ADAL" clId="{9CDC0AB9-4AD2-411C-84E6-2A221FBEF849}" dt="2025-01-22T21:14:30.942" v="0" actId="165"/>
        <pc:sldMkLst>
          <pc:docMk/>
          <pc:sldMk cId="315039925" sldId="256"/>
        </pc:sldMkLst>
        <pc:spChg chg="mod topLvl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56" creationId="{E6D999DD-85E8-2E49-B498-C6023B6479F9}"/>
          </ac:spMkLst>
        </pc:spChg>
        <pc:spChg chg="mod topLvl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58" creationId="{3AE63A7A-C012-0028-C1EB-F92261B9E745}"/>
          </ac:spMkLst>
        </pc:spChg>
        <pc:spChg chg="mod topLvl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59" creationId="{7CE180DC-98B6-2FCD-B932-2F61510E5CB9}"/>
          </ac:spMkLst>
        </pc:spChg>
        <pc:spChg chg="mod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67" creationId="{44FB66E2-E9D7-3045-BCBE-EEC694FEA2A7}"/>
          </ac:spMkLst>
        </pc:spChg>
        <pc:spChg chg="mod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69" creationId="{5DF028AA-DF87-437D-4126-20E1820BB7D1}"/>
          </ac:spMkLst>
        </pc:spChg>
        <pc:spChg chg="mod">
          <ac:chgData name="Gilbert, Neil" userId="37be9f5c-8f28-415b-96d6-624acf93bb3f" providerId="ADAL" clId="{9CDC0AB9-4AD2-411C-84E6-2A221FBEF849}" dt="2025-01-22T21:14:30.942" v="0" actId="165"/>
          <ac:spMkLst>
            <pc:docMk/>
            <pc:sldMk cId="315039925" sldId="256"/>
            <ac:spMk id="1071" creationId="{8693AC41-477C-B060-6FE7-66B92F65C56F}"/>
          </ac:spMkLst>
        </pc:spChg>
        <pc:picChg chg="mod topLvl">
          <ac:chgData name="Gilbert, Neil" userId="37be9f5c-8f28-415b-96d6-624acf93bb3f" providerId="ADAL" clId="{9CDC0AB9-4AD2-411C-84E6-2A221FBEF849}" dt="2025-01-22T21:14:30.942" v="0" actId="165"/>
          <ac:picMkLst>
            <pc:docMk/>
            <pc:sldMk cId="315039925" sldId="256"/>
            <ac:picMk id="1060" creationId="{4CE327F1-C4C7-17F1-267C-3C7CDFC22F31}"/>
          </ac:picMkLst>
        </pc:picChg>
        <pc:picChg chg="mod">
          <ac:chgData name="Gilbert, Neil" userId="37be9f5c-8f28-415b-96d6-624acf93bb3f" providerId="ADAL" clId="{9CDC0AB9-4AD2-411C-84E6-2A221FBEF849}" dt="2025-01-22T21:14:30.942" v="0" actId="165"/>
          <ac:picMkLst>
            <pc:docMk/>
            <pc:sldMk cId="315039925" sldId="256"/>
            <ac:picMk id="1065" creationId="{6AC332BD-01DA-A827-AE91-3163A953D326}"/>
          </ac:picMkLst>
        </pc:picChg>
        <pc:picChg chg="mod">
          <ac:chgData name="Gilbert, Neil" userId="37be9f5c-8f28-415b-96d6-624acf93bb3f" providerId="ADAL" clId="{9CDC0AB9-4AD2-411C-84E6-2A221FBEF849}" dt="2025-01-22T21:14:30.942" v="0" actId="165"/>
          <ac:picMkLst>
            <pc:docMk/>
            <pc:sldMk cId="315039925" sldId="256"/>
            <ac:picMk id="1070" creationId="{005919C4-E8DC-45E6-340A-14F9C68B48A3}"/>
          </ac:picMkLst>
        </pc:picChg>
      </pc:sldChg>
    </pc:docChg>
  </pc:docChgLst>
  <pc:docChgLst>
    <pc:chgData name="Gilbert, Neil" userId="37be9f5c-8f28-415b-96d6-624acf93bb3f" providerId="ADAL" clId="{5942511E-F471-46A1-BAD9-7C884CEACA9D}"/>
    <pc:docChg chg="undo custSel modSld">
      <pc:chgData name="Gilbert, Neil" userId="37be9f5c-8f28-415b-96d6-624acf93bb3f" providerId="ADAL" clId="{5942511E-F471-46A1-BAD9-7C884CEACA9D}" dt="2025-03-18T21:38:16.280" v="129" actId="2711"/>
      <pc:docMkLst>
        <pc:docMk/>
      </pc:docMkLst>
      <pc:sldChg chg="addSp delSp modSp mod">
        <pc:chgData name="Gilbert, Neil" userId="37be9f5c-8f28-415b-96d6-624acf93bb3f" providerId="ADAL" clId="{5942511E-F471-46A1-BAD9-7C884CEACA9D}" dt="2025-03-18T21:38:16.280" v="129" actId="2711"/>
        <pc:sldMkLst>
          <pc:docMk/>
          <pc:sldMk cId="315039925" sldId="256"/>
        </pc:sldMkLst>
        <pc:spChg chg="mod">
          <ac:chgData name="Gilbert, Neil" userId="37be9f5c-8f28-415b-96d6-624acf93bb3f" providerId="ADAL" clId="{5942511E-F471-46A1-BAD9-7C884CEACA9D}" dt="2025-03-18T21:38:16.280" v="129" actId="2711"/>
          <ac:spMkLst>
            <pc:docMk/>
            <pc:sldMk cId="315039925" sldId="256"/>
            <ac:spMk id="2" creationId="{7D2CAD16-AE8D-C756-BF74-9D557100FCE2}"/>
          </ac:spMkLst>
        </pc:spChg>
        <pc:spChg chg="add mod">
          <ac:chgData name="Gilbert, Neil" userId="37be9f5c-8f28-415b-96d6-624acf93bb3f" providerId="ADAL" clId="{5942511E-F471-46A1-BAD9-7C884CEACA9D}" dt="2025-03-18T21:35:01.153" v="85" actId="1076"/>
          <ac:spMkLst>
            <pc:docMk/>
            <pc:sldMk cId="315039925" sldId="256"/>
            <ac:spMk id="12" creationId="{4DDD3B6F-2EE5-AAB9-8C84-2342356BC6B8}"/>
          </ac:spMkLst>
        </pc:spChg>
        <pc:spChg chg="add mod">
          <ac:chgData name="Gilbert, Neil" userId="37be9f5c-8f28-415b-96d6-624acf93bb3f" providerId="ADAL" clId="{5942511E-F471-46A1-BAD9-7C884CEACA9D}" dt="2025-03-18T21:33:36.478" v="65" actId="1035"/>
          <ac:spMkLst>
            <pc:docMk/>
            <pc:sldMk cId="315039925" sldId="256"/>
            <ac:spMk id="13" creationId="{F971E755-909E-BBA0-2AEE-C6DEFB2B2F99}"/>
          </ac:spMkLst>
        </pc:spChg>
        <pc:spChg chg="add mod">
          <ac:chgData name="Gilbert, Neil" userId="37be9f5c-8f28-415b-96d6-624acf93bb3f" providerId="ADAL" clId="{5942511E-F471-46A1-BAD9-7C884CEACA9D}" dt="2025-03-18T21:35:42.441" v="99" actId="14100"/>
          <ac:spMkLst>
            <pc:docMk/>
            <pc:sldMk cId="315039925" sldId="256"/>
            <ac:spMk id="14" creationId="{03C1DAD3-B2EE-0889-8CD2-3D215E8A73C5}"/>
          </ac:spMkLst>
        </pc:spChg>
        <pc:spChg chg="mod">
          <ac:chgData name="Gilbert, Neil" userId="37be9f5c-8f28-415b-96d6-624acf93bb3f" providerId="ADAL" clId="{5942511E-F471-46A1-BAD9-7C884CEACA9D}" dt="2025-03-18T21:35:09.872" v="92" actId="1036"/>
          <ac:spMkLst>
            <pc:docMk/>
            <pc:sldMk cId="315039925" sldId="256"/>
            <ac:spMk id="1058" creationId="{3AE63A7A-C012-0028-C1EB-F92261B9E745}"/>
          </ac:spMkLst>
        </pc:spChg>
        <pc:spChg chg="mod">
          <ac:chgData name="Gilbert, Neil" userId="37be9f5c-8f28-415b-96d6-624acf93bb3f" providerId="ADAL" clId="{5942511E-F471-46A1-BAD9-7C884CEACA9D}" dt="2025-03-18T21:35:09.872" v="92" actId="1036"/>
          <ac:spMkLst>
            <pc:docMk/>
            <pc:sldMk cId="315039925" sldId="256"/>
            <ac:spMk id="1059" creationId="{7CE180DC-98B6-2FCD-B932-2F61510E5CB9}"/>
          </ac:spMkLst>
        </pc:spChg>
        <pc:spChg chg="mod">
          <ac:chgData name="Gilbert, Neil" userId="37be9f5c-8f28-415b-96d6-624acf93bb3f" providerId="ADAL" clId="{5942511E-F471-46A1-BAD9-7C884CEACA9D}" dt="2025-03-18T21:37:52.014" v="124" actId="255"/>
          <ac:spMkLst>
            <pc:docMk/>
            <pc:sldMk cId="315039925" sldId="256"/>
            <ac:spMk id="1067" creationId="{44FB66E2-E9D7-3045-BCBE-EEC694FEA2A7}"/>
          </ac:spMkLst>
        </pc:spChg>
        <pc:spChg chg="mod">
          <ac:chgData name="Gilbert, Neil" userId="37be9f5c-8f28-415b-96d6-624acf93bb3f" providerId="ADAL" clId="{5942511E-F471-46A1-BAD9-7C884CEACA9D}" dt="2025-03-18T21:38:11.371" v="128" actId="255"/>
          <ac:spMkLst>
            <pc:docMk/>
            <pc:sldMk cId="315039925" sldId="256"/>
            <ac:spMk id="1069" creationId="{5DF028AA-DF87-437D-4126-20E1820BB7D1}"/>
          </ac:spMkLst>
        </pc:spChg>
        <pc:spChg chg="mod">
          <ac:chgData name="Gilbert, Neil" userId="37be9f5c-8f28-415b-96d6-624acf93bb3f" providerId="ADAL" clId="{5942511E-F471-46A1-BAD9-7C884CEACA9D}" dt="2025-03-18T21:38:01.788" v="126" actId="255"/>
          <ac:spMkLst>
            <pc:docMk/>
            <pc:sldMk cId="315039925" sldId="256"/>
            <ac:spMk id="1071" creationId="{8693AC41-477C-B060-6FE7-66B92F65C56F}"/>
          </ac:spMkLst>
        </pc:spChg>
        <pc:spChg chg="mod">
          <ac:chgData name="Gilbert, Neil" userId="37be9f5c-8f28-415b-96d6-624acf93bb3f" providerId="ADAL" clId="{5942511E-F471-46A1-BAD9-7C884CEACA9D}" dt="2025-03-18T21:36:15.599" v="101" actId="14100"/>
          <ac:spMkLst>
            <pc:docMk/>
            <pc:sldMk cId="315039925" sldId="256"/>
            <ac:spMk id="1082" creationId="{FB76FFF3-804C-1D29-8D7F-BBD8B85F813D}"/>
          </ac:spMkLst>
        </pc:spChg>
        <pc:spChg chg="mod">
          <ac:chgData name="Gilbert, Neil" userId="37be9f5c-8f28-415b-96d6-624acf93bb3f" providerId="ADAL" clId="{5942511E-F471-46A1-BAD9-7C884CEACA9D}" dt="2025-03-18T21:36:42.577" v="105" actId="1076"/>
          <ac:spMkLst>
            <pc:docMk/>
            <pc:sldMk cId="315039925" sldId="256"/>
            <ac:spMk id="1083" creationId="{21F9C424-CB55-745C-8F6F-B139323F9682}"/>
          </ac:spMkLst>
        </pc:spChg>
        <pc:spChg chg="mod">
          <ac:chgData name="Gilbert, Neil" userId="37be9f5c-8f28-415b-96d6-624acf93bb3f" providerId="ADAL" clId="{5942511E-F471-46A1-BAD9-7C884CEACA9D}" dt="2025-03-18T21:37:05.625" v="108" actId="14100"/>
          <ac:spMkLst>
            <pc:docMk/>
            <pc:sldMk cId="315039925" sldId="256"/>
            <ac:spMk id="1084" creationId="{9F72B3FA-FB3D-C8D6-3ACF-6B46AC35F4ED}"/>
          </ac:spMkLst>
        </pc:spChg>
        <pc:spChg chg="mod">
          <ac:chgData name="Gilbert, Neil" userId="37be9f5c-8f28-415b-96d6-624acf93bb3f" providerId="ADAL" clId="{5942511E-F471-46A1-BAD9-7C884CEACA9D}" dt="2025-03-18T21:37:38.432" v="122" actId="1076"/>
          <ac:spMkLst>
            <pc:docMk/>
            <pc:sldMk cId="315039925" sldId="256"/>
            <ac:spMk id="1085" creationId="{ADC481C8-5847-C4A5-6CA4-CC1573C120A4}"/>
          </ac:spMkLst>
        </pc:spChg>
        <pc:picChg chg="add mod">
          <ac:chgData name="Gilbert, Neil" userId="37be9f5c-8f28-415b-96d6-624acf93bb3f" providerId="ADAL" clId="{5942511E-F471-46A1-BAD9-7C884CEACA9D}" dt="2025-03-18T21:27:43.590" v="12" actId="1076"/>
          <ac:picMkLst>
            <pc:docMk/>
            <pc:sldMk cId="315039925" sldId="256"/>
            <ac:picMk id="4" creationId="{13C6AC58-F458-E4F2-A420-C9607A5320E5}"/>
          </ac:picMkLst>
        </pc:picChg>
        <pc:picChg chg="mod">
          <ac:chgData name="Gilbert, Neil" userId="37be9f5c-8f28-415b-96d6-624acf93bb3f" providerId="ADAL" clId="{5942511E-F471-46A1-BAD9-7C884CEACA9D}" dt="2025-03-18T21:37:08.457" v="117" actId="1035"/>
          <ac:picMkLst>
            <pc:docMk/>
            <pc:sldMk cId="315039925" sldId="256"/>
            <ac:picMk id="5" creationId="{064453D0-3EAB-1F25-0F4F-32B9DE63972D}"/>
          </ac:picMkLst>
        </pc:picChg>
        <pc:picChg chg="del">
          <ac:chgData name="Gilbert, Neil" userId="37be9f5c-8f28-415b-96d6-624acf93bb3f" providerId="ADAL" clId="{5942511E-F471-46A1-BAD9-7C884CEACA9D}" dt="2025-03-18T21:27:03.803" v="0" actId="478"/>
          <ac:picMkLst>
            <pc:docMk/>
            <pc:sldMk cId="315039925" sldId="256"/>
            <ac:picMk id="1081" creationId="{869BAA13-3CC3-E79C-EE7C-ADC5A0BFF43F}"/>
          </ac:picMkLst>
        </pc:picChg>
        <pc:cxnChg chg="add del mod">
          <ac:chgData name="Gilbert, Neil" userId="37be9f5c-8f28-415b-96d6-624acf93bb3f" providerId="ADAL" clId="{5942511E-F471-46A1-BAD9-7C884CEACA9D}" dt="2025-03-18T21:30:05.558" v="26" actId="478"/>
          <ac:cxnSpMkLst>
            <pc:docMk/>
            <pc:sldMk cId="315039925" sldId="256"/>
            <ac:cxnSpMk id="8" creationId="{43B14A6D-8CB5-1033-1A56-FDA3C34AD9DF}"/>
          </ac:cxnSpMkLst>
        </pc:cxnChg>
        <pc:cxnChg chg="add del">
          <ac:chgData name="Gilbert, Neil" userId="37be9f5c-8f28-415b-96d6-624acf93bb3f" providerId="ADAL" clId="{5942511E-F471-46A1-BAD9-7C884CEACA9D}" dt="2025-03-18T21:29:36.945" v="19" actId="478"/>
          <ac:cxnSpMkLst>
            <pc:docMk/>
            <pc:sldMk cId="315039925" sldId="256"/>
            <ac:cxnSpMk id="11" creationId="{9616C4ED-AB04-24A8-FFA3-D964B27491C1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8593"/>
            <a:ext cx="54864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921087"/>
            <a:ext cx="54864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9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194733"/>
            <a:ext cx="157734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94733"/>
            <a:ext cx="4640580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1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911860"/>
            <a:ext cx="6309360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2447714"/>
            <a:ext cx="6309360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81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94734"/>
            <a:ext cx="6309360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896620"/>
            <a:ext cx="309467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336040"/>
            <a:ext cx="309467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896620"/>
            <a:ext cx="3109913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336040"/>
            <a:ext cx="3109913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1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5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0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526627"/>
            <a:ext cx="3703320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526627"/>
            <a:ext cx="3703320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7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94734"/>
            <a:ext cx="630936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973666"/>
            <a:ext cx="630936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6DC75D-CF85-4866-B751-0B1A0DF9CFF1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3390054"/>
            <a:ext cx="246888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night sky with stars and houses&#10;&#10;Description automatically generated">
            <a:extLst>
              <a:ext uri="{FF2B5EF4-FFF2-40B4-BE49-F238E27FC236}">
                <a16:creationId xmlns:a16="http://schemas.microsoft.com/office/drawing/2014/main" id="{A71562E9-E43D-1AD6-9A97-EF01A6017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36" y="57334"/>
            <a:ext cx="5303531" cy="1389891"/>
          </a:xfrm>
          <a:prstGeom prst="rect">
            <a:avLst/>
          </a:prstGeom>
        </p:spPr>
      </p:pic>
      <p:pic>
        <p:nvPicPr>
          <p:cNvPr id="9" name="Picture 8" descr="A map of the world at night&#10;&#10;Description automatically generated">
            <a:extLst>
              <a:ext uri="{FF2B5EF4-FFF2-40B4-BE49-F238E27FC236}">
                <a16:creationId xmlns:a16="http://schemas.microsoft.com/office/drawing/2014/main" id="{C8E20418-19A5-B264-0EE5-172474F0E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9467"/>
            <a:ext cx="5303531" cy="2167132"/>
          </a:xfrm>
          <a:prstGeom prst="rect">
            <a:avLst/>
          </a:prstGeom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E6D999DD-85E8-2E49-B498-C6023B6479F9}"/>
              </a:ext>
            </a:extLst>
          </p:cNvPr>
          <p:cNvSpPr/>
          <p:nvPr/>
        </p:nvSpPr>
        <p:spPr>
          <a:xfrm>
            <a:off x="5372099" y="34663"/>
            <a:ext cx="1944513" cy="18158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TextBox 17">
            <a:extLst>
              <a:ext uri="{FF2B5EF4-FFF2-40B4-BE49-F238E27FC236}">
                <a16:creationId xmlns:a16="http://schemas.microsoft.com/office/drawing/2014/main" id="{3AE63A7A-C012-0028-C1EB-F92261B9E745}"/>
              </a:ext>
            </a:extLst>
          </p:cNvPr>
          <p:cNvSpPr txBox="1"/>
          <p:nvPr/>
        </p:nvSpPr>
        <p:spPr>
          <a:xfrm>
            <a:off x="1975754" y="3368563"/>
            <a:ext cx="17625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BirdWeather</a:t>
            </a: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Sensor</a:t>
            </a:r>
          </a:p>
        </p:txBody>
      </p:sp>
      <p:sp>
        <p:nvSpPr>
          <p:cNvPr id="1059" name="Oval 1058">
            <a:extLst>
              <a:ext uri="{FF2B5EF4-FFF2-40B4-BE49-F238E27FC236}">
                <a16:creationId xmlns:a16="http://schemas.microsoft.com/office/drawing/2014/main" id="{7CE180DC-98B6-2FCD-B932-2F61510E5CB9}"/>
              </a:ext>
            </a:extLst>
          </p:cNvPr>
          <p:cNvSpPr/>
          <p:nvPr/>
        </p:nvSpPr>
        <p:spPr>
          <a:xfrm>
            <a:off x="1937500" y="3442674"/>
            <a:ext cx="91440" cy="91440"/>
          </a:xfrm>
          <a:prstGeom prst="ellipse">
            <a:avLst/>
          </a:prstGeom>
          <a:solidFill>
            <a:srgbClr val="E762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60" name="Picture 1059" descr="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4CE327F1-C4C7-17F1-267C-3C7CDFC22F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9"/>
          <a:stretch/>
        </p:blipFill>
        <p:spPr>
          <a:xfrm>
            <a:off x="5372099" y="2038366"/>
            <a:ext cx="1944513" cy="1600203"/>
          </a:xfrm>
          <a:prstGeom prst="rect">
            <a:avLst/>
          </a:prstGeom>
        </p:spPr>
      </p:pic>
      <p:grpSp>
        <p:nvGrpSpPr>
          <p:cNvPr id="1061" name="Group 1060">
            <a:extLst>
              <a:ext uri="{FF2B5EF4-FFF2-40B4-BE49-F238E27FC236}">
                <a16:creationId xmlns:a16="http://schemas.microsoft.com/office/drawing/2014/main" id="{528B8E74-7CB3-F40A-0352-2289B3468615}"/>
              </a:ext>
            </a:extLst>
          </p:cNvPr>
          <p:cNvGrpSpPr/>
          <p:nvPr/>
        </p:nvGrpSpPr>
        <p:grpSpPr>
          <a:xfrm>
            <a:off x="5443368" y="-22247"/>
            <a:ext cx="1799582" cy="1834321"/>
            <a:chOff x="5436944" y="3153"/>
            <a:chExt cx="1799582" cy="1834321"/>
          </a:xfrm>
        </p:grpSpPr>
        <p:grpSp>
          <p:nvGrpSpPr>
            <p:cNvPr id="1062" name="Group 1061">
              <a:extLst>
                <a:ext uri="{FF2B5EF4-FFF2-40B4-BE49-F238E27FC236}">
                  <a16:creationId xmlns:a16="http://schemas.microsoft.com/office/drawing/2014/main" id="{0671DE89-41A9-16FD-115D-BA2D912BA815}"/>
                </a:ext>
              </a:extLst>
            </p:cNvPr>
            <p:cNvGrpSpPr/>
            <p:nvPr/>
          </p:nvGrpSpPr>
          <p:grpSpPr>
            <a:xfrm>
              <a:off x="6029755" y="409127"/>
              <a:ext cx="815770" cy="739040"/>
              <a:chOff x="3102472" y="1565105"/>
              <a:chExt cx="891128" cy="739040"/>
            </a:xfrm>
          </p:grpSpPr>
          <p:cxnSp>
            <p:nvCxnSpPr>
              <p:cNvPr id="1078" name="Straight Connector 1077">
                <a:extLst>
                  <a:ext uri="{FF2B5EF4-FFF2-40B4-BE49-F238E27FC236}">
                    <a16:creationId xmlns:a16="http://schemas.microsoft.com/office/drawing/2014/main" id="{AD51986D-361E-D3F1-4ADE-A2EA10C69D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93600" y="1565105"/>
                <a:ext cx="0" cy="7390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9" name="Straight Connector 1078">
                <a:extLst>
                  <a:ext uri="{FF2B5EF4-FFF2-40B4-BE49-F238E27FC236}">
                    <a16:creationId xmlns:a16="http://schemas.microsoft.com/office/drawing/2014/main" id="{612C59A4-8C1D-3F4C-093B-810FB6CC92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102472" y="2282436"/>
                <a:ext cx="891128" cy="77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3" name="Group 1062">
              <a:extLst>
                <a:ext uri="{FF2B5EF4-FFF2-40B4-BE49-F238E27FC236}">
                  <a16:creationId xmlns:a16="http://schemas.microsoft.com/office/drawing/2014/main" id="{A102BE92-2C40-B741-812A-DAEA4DAC9F3F}"/>
                </a:ext>
              </a:extLst>
            </p:cNvPr>
            <p:cNvGrpSpPr/>
            <p:nvPr/>
          </p:nvGrpSpPr>
          <p:grpSpPr>
            <a:xfrm>
              <a:off x="5436944" y="3153"/>
              <a:ext cx="1799582" cy="1834321"/>
              <a:chOff x="5436944" y="3153"/>
              <a:chExt cx="1799582" cy="1834321"/>
            </a:xfrm>
          </p:grpSpPr>
          <p:pic>
            <p:nvPicPr>
              <p:cNvPr id="1065" name="Picture 4" descr="A black circle with lines&#10;&#10;Description automatically generated">
                <a:extLst>
                  <a:ext uri="{FF2B5EF4-FFF2-40B4-BE49-F238E27FC236}">
                    <a16:creationId xmlns:a16="http://schemas.microsoft.com/office/drawing/2014/main" id="{6AC332BD-01DA-A827-AE91-3163A953D3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807583">
                <a:off x="6223758" y="3153"/>
                <a:ext cx="418179" cy="4522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7" name="Rectangle 1066">
                <a:extLst>
                  <a:ext uri="{FF2B5EF4-FFF2-40B4-BE49-F238E27FC236}">
                    <a16:creationId xmlns:a16="http://schemas.microsoft.com/office/drawing/2014/main" id="{44FB66E2-E9D7-3045-BCBE-EEC694FEA2A7}"/>
                  </a:ext>
                </a:extLst>
              </p:cNvPr>
              <p:cNvSpPr/>
              <p:nvPr/>
            </p:nvSpPr>
            <p:spPr>
              <a:xfrm>
                <a:off x="6420756" y="496432"/>
                <a:ext cx="815770" cy="33072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50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BirdWeather</a:t>
                </a:r>
                <a:r>
                  <a:rPr lang="en-US" sz="8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sensor</a:t>
                </a:r>
                <a:endParaRPr lang="en-US" sz="850" u="sng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068" name="Straight Connector 1067">
                <a:extLst>
                  <a:ext uri="{FF2B5EF4-FFF2-40B4-BE49-F238E27FC236}">
                    <a16:creationId xmlns:a16="http://schemas.microsoft.com/office/drawing/2014/main" id="{49D9FE7D-3560-06EC-8AE1-D6581DE14B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0998" y="1262407"/>
                <a:ext cx="0" cy="242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9" name="Rectangle 1068">
                <a:extLst>
                  <a:ext uri="{FF2B5EF4-FFF2-40B4-BE49-F238E27FC236}">
                    <a16:creationId xmlns:a16="http://schemas.microsoft.com/office/drawing/2014/main" id="{5DF028AA-DF87-437D-4126-20E1820BB7D1}"/>
                  </a:ext>
                </a:extLst>
              </p:cNvPr>
              <p:cNvSpPr/>
              <p:nvPr/>
            </p:nvSpPr>
            <p:spPr>
              <a:xfrm>
                <a:off x="5831417" y="1441029"/>
                <a:ext cx="1404967" cy="32357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8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 Northern Cardinal          </a:t>
                </a:r>
              </a:p>
            </p:txBody>
          </p:sp>
          <p:pic>
            <p:nvPicPr>
              <p:cNvPr id="1070" name="Picture 1069" descr="A close up of a bird&#10;&#10;Description automatically generated">
                <a:extLst>
                  <a:ext uri="{FF2B5EF4-FFF2-40B4-BE49-F238E27FC236}">
                    <a16:creationId xmlns:a16="http://schemas.microsoft.com/office/drawing/2014/main" id="{005919C4-E8DC-45E6-340A-14F9C68B48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36944" y="1374109"/>
                <a:ext cx="463365" cy="463365"/>
              </a:xfrm>
              <a:prstGeom prst="rect">
                <a:avLst/>
              </a:prstGeom>
            </p:spPr>
          </p:pic>
          <p:sp>
            <p:nvSpPr>
              <p:cNvPr id="1071" name="Rectangle 1070">
                <a:extLst>
                  <a:ext uri="{FF2B5EF4-FFF2-40B4-BE49-F238E27FC236}">
                    <a16:creationId xmlns:a16="http://schemas.microsoft.com/office/drawing/2014/main" id="{8693AC41-477C-B060-6FE7-66B92F65C56F}"/>
                  </a:ext>
                </a:extLst>
              </p:cNvPr>
              <p:cNvSpPr/>
              <p:nvPr/>
            </p:nvSpPr>
            <p:spPr>
              <a:xfrm>
                <a:off x="5769661" y="973584"/>
                <a:ext cx="750183" cy="32357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50" dirty="0" err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BirdNET</a:t>
                </a:r>
                <a:r>
                  <a:rPr lang="en-US" sz="8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algorithm</a:t>
                </a:r>
              </a:p>
            </p:txBody>
          </p:sp>
        </p:grpSp>
      </p:grpSp>
      <p:sp>
        <p:nvSpPr>
          <p:cNvPr id="1082" name="Rectangle 1081">
            <a:extLst>
              <a:ext uri="{FF2B5EF4-FFF2-40B4-BE49-F238E27FC236}">
                <a16:creationId xmlns:a16="http://schemas.microsoft.com/office/drawing/2014/main" id="{FB76FFF3-804C-1D29-8D7F-BBD8B85F813D}"/>
              </a:ext>
            </a:extLst>
          </p:cNvPr>
          <p:cNvSpPr/>
          <p:nvPr/>
        </p:nvSpPr>
        <p:spPr>
          <a:xfrm>
            <a:off x="22148" y="52398"/>
            <a:ext cx="196770" cy="17725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21F9C424-CB55-745C-8F6F-B139323F9682}"/>
              </a:ext>
            </a:extLst>
          </p:cNvPr>
          <p:cNvSpPr/>
          <p:nvPr/>
        </p:nvSpPr>
        <p:spPr>
          <a:xfrm>
            <a:off x="18288" y="1488787"/>
            <a:ext cx="201168" cy="17725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9F72B3FA-FB3D-C8D6-3ACF-6B46AC35F4ED}"/>
              </a:ext>
            </a:extLst>
          </p:cNvPr>
          <p:cNvSpPr/>
          <p:nvPr/>
        </p:nvSpPr>
        <p:spPr>
          <a:xfrm>
            <a:off x="5466193" y="79250"/>
            <a:ext cx="182131" cy="1772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1085" name="Rectangle 1084">
            <a:extLst>
              <a:ext uri="{FF2B5EF4-FFF2-40B4-BE49-F238E27FC236}">
                <a16:creationId xmlns:a16="http://schemas.microsoft.com/office/drawing/2014/main" id="{ADC481C8-5847-C4A5-6CA4-CC1573C120A4}"/>
              </a:ext>
            </a:extLst>
          </p:cNvPr>
          <p:cNvSpPr/>
          <p:nvPr/>
        </p:nvSpPr>
        <p:spPr>
          <a:xfrm>
            <a:off x="5468112" y="1861108"/>
            <a:ext cx="180211" cy="173736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pic>
        <p:nvPicPr>
          <p:cNvPr id="5" name="Picture 4" descr="A red bird with black background&#10;&#10;Description automatically generated">
            <a:extLst>
              <a:ext uri="{FF2B5EF4-FFF2-40B4-BE49-F238E27FC236}">
                <a16:creationId xmlns:a16="http://schemas.microsoft.com/office/drawing/2014/main" id="{064453D0-3EAB-1F25-0F4F-32B9DE6397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975" y="151129"/>
            <a:ext cx="1025983" cy="1022574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FA98036-B7E7-D861-3E4B-267C575AE8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0" y="48358"/>
            <a:ext cx="377877" cy="37787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D2CAD16-AE8D-C756-BF74-9D557100FCE2}"/>
              </a:ext>
            </a:extLst>
          </p:cNvPr>
          <p:cNvSpPr/>
          <p:nvPr/>
        </p:nvSpPr>
        <p:spPr>
          <a:xfrm>
            <a:off x="6908522" y="1460448"/>
            <a:ext cx="264730" cy="233936"/>
          </a:xfrm>
          <a:prstGeom prst="ellipse">
            <a:avLst/>
          </a:prstGeom>
          <a:solidFill>
            <a:srgbClr val="ABCCCF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9.1</a:t>
            </a:r>
          </a:p>
        </p:txBody>
      </p:sp>
      <p:pic>
        <p:nvPicPr>
          <p:cNvPr id="4" name="Picture 3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13C6AC58-F458-E4F2-A420-C9607A5320E5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4050F"/>
              </a:clrFrom>
              <a:clrTo>
                <a:srgbClr val="04050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2576671"/>
            <a:ext cx="1451882" cy="82964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DDD3B6F-2EE5-AAB9-8C84-2342356BC6B8}"/>
              </a:ext>
            </a:extLst>
          </p:cNvPr>
          <p:cNvSpPr/>
          <p:nvPr/>
        </p:nvSpPr>
        <p:spPr>
          <a:xfrm>
            <a:off x="1937500" y="3315329"/>
            <a:ext cx="634250" cy="45719"/>
          </a:xfrm>
          <a:prstGeom prst="rect">
            <a:avLst/>
          </a:prstGeom>
          <a:gradFill>
            <a:gsLst>
              <a:gs pos="0">
                <a:srgbClr val="24213D"/>
              </a:gs>
              <a:gs pos="100000">
                <a:srgbClr val="F2DEBB"/>
              </a:gs>
            </a:gsLst>
            <a:lin ang="0" scaled="1"/>
          </a:gradFill>
          <a:ln w="0">
            <a:solidFill>
              <a:srgbClr val="FFFFFA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F971E755-909E-BBA0-2AEE-C6DEFB2B2F99}"/>
              </a:ext>
            </a:extLst>
          </p:cNvPr>
          <p:cNvSpPr txBox="1"/>
          <p:nvPr/>
        </p:nvSpPr>
        <p:spPr>
          <a:xfrm>
            <a:off x="2516981" y="3232654"/>
            <a:ext cx="6981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Radiance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C1DAD3-B2EE-0889-8CD2-3D215E8A73C5}"/>
              </a:ext>
            </a:extLst>
          </p:cNvPr>
          <p:cNvSpPr/>
          <p:nvPr/>
        </p:nvSpPr>
        <p:spPr>
          <a:xfrm>
            <a:off x="575424" y="3089109"/>
            <a:ext cx="879519" cy="18288"/>
          </a:xfrm>
          <a:prstGeom prst="rect">
            <a:avLst/>
          </a:prstGeom>
          <a:gradFill>
            <a:gsLst>
              <a:gs pos="0">
                <a:srgbClr val="24213D"/>
              </a:gs>
              <a:gs pos="100000">
                <a:srgbClr val="F2DEBB"/>
              </a:gs>
            </a:gsLst>
            <a:lin ang="0" scaled="1"/>
          </a:gradFill>
          <a:ln w="0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9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</TotalTime>
  <Words>23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Gilbert, Neil</dc:creator>
  <cp:lastModifiedBy>Gilbert, Neil</cp:lastModifiedBy>
  <cp:revision>1</cp:revision>
  <dcterms:created xsi:type="dcterms:W3CDTF">2024-11-21T19:53:08Z</dcterms:created>
  <dcterms:modified xsi:type="dcterms:W3CDTF">2025-03-18T21:38:26Z</dcterms:modified>
</cp:coreProperties>
</file>

<file path=docProps/thumbnail.jpeg>
</file>